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D0C7"/>
    <a:srgbClr val="EEF8F7"/>
    <a:srgbClr val="3E99D4"/>
    <a:srgbClr val="FFD267"/>
    <a:srgbClr val="E6E6E6"/>
    <a:srgbClr val="FFC000"/>
    <a:srgbClr val="9563AA"/>
    <a:srgbClr val="13B794"/>
    <a:srgbClr val="9EC979"/>
    <a:srgbClr val="F49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D0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Lectures documentaires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Texte</a:t>
            </a:r>
            <a:r>
              <a:rPr lang="fr-FR" sz="4400" dirty="0"/>
              <a:t> – 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7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EB9FE20-D04A-2EF2-E412-1D3B08F2D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885193">
            <a:off x="574851" y="373735"/>
            <a:ext cx="2325498" cy="2995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3C8AB81-0135-845A-A0F0-D4689A3B385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792CDC-5AD5-0CFE-172D-F443F3B6F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0E4D90A-328A-0175-B957-54C6A3A4B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982" y="74827"/>
            <a:ext cx="10352036" cy="670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4505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8</Words>
  <Application>Microsoft Office PowerPoint</Application>
  <PresentationFormat>Grand écran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Lectures documentaires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41</cp:revision>
  <dcterms:created xsi:type="dcterms:W3CDTF">2021-07-17T07:25:24Z</dcterms:created>
  <dcterms:modified xsi:type="dcterms:W3CDTF">2022-09-08T00:08:31Z</dcterms:modified>
</cp:coreProperties>
</file>